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2" r:id="rId4"/>
    <p:sldId id="258" r:id="rId5"/>
    <p:sldId id="259" r:id="rId6"/>
    <p:sldId id="261" r:id="rId7"/>
    <p:sldId id="260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74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88B45-F003-4063-AF93-4A31DCAD602B}" type="datetimeFigureOut">
              <a:rPr lang="it-IT" smtClean="0"/>
              <a:t>28/04/2015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EC885-942E-4D9C-8C2B-B208AA1B6D87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88B45-F003-4063-AF93-4A31DCAD602B}" type="datetimeFigureOut">
              <a:rPr lang="it-IT" smtClean="0"/>
              <a:t>28/04/2015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EC885-942E-4D9C-8C2B-B208AA1B6D8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88B45-F003-4063-AF93-4A31DCAD602B}" type="datetimeFigureOut">
              <a:rPr lang="it-IT" smtClean="0"/>
              <a:t>28/04/2015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EC885-942E-4D9C-8C2B-B208AA1B6D8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88B45-F003-4063-AF93-4A31DCAD602B}" type="datetimeFigureOut">
              <a:rPr lang="it-IT" smtClean="0"/>
              <a:t>28/04/2015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EC885-942E-4D9C-8C2B-B208AA1B6D8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88B45-F003-4063-AF93-4A31DCAD602B}" type="datetimeFigureOut">
              <a:rPr lang="it-IT" smtClean="0"/>
              <a:t>28/04/2015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EC885-942E-4D9C-8C2B-B208AA1B6D87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88B45-F003-4063-AF93-4A31DCAD602B}" type="datetimeFigureOut">
              <a:rPr lang="it-IT" smtClean="0"/>
              <a:t>28/04/2015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EC885-942E-4D9C-8C2B-B208AA1B6D8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88B45-F003-4063-AF93-4A31DCAD602B}" type="datetimeFigureOut">
              <a:rPr lang="it-IT" smtClean="0"/>
              <a:t>28/04/2015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EC885-942E-4D9C-8C2B-B208AA1B6D8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88B45-F003-4063-AF93-4A31DCAD602B}" type="datetimeFigureOut">
              <a:rPr lang="it-IT" smtClean="0"/>
              <a:t>28/04/2015</a:t>
            </a:fld>
            <a:endParaRPr lang="it-IT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EEC885-942E-4D9C-8C2B-B208AA1B6D87}" type="slidenum">
              <a:rPr lang="it-IT" smtClean="0"/>
              <a:t>‹N›</a:t>
            </a:fld>
            <a:endParaRPr lang="it-IT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88B45-F003-4063-AF93-4A31DCAD602B}" type="datetimeFigureOut">
              <a:rPr lang="it-IT" smtClean="0"/>
              <a:t>28/04/2015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EC885-942E-4D9C-8C2B-B208AA1B6D8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88B45-F003-4063-AF93-4A31DCAD602B}" type="datetimeFigureOut">
              <a:rPr lang="it-IT" smtClean="0"/>
              <a:t>28/04/2015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AEEC885-942E-4D9C-8C2B-B208AA1B6D8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86F88B45-F003-4063-AF93-4A31DCAD602B}" type="datetimeFigureOut">
              <a:rPr lang="it-IT" smtClean="0"/>
              <a:t>28/04/2015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EC885-942E-4D9C-8C2B-B208AA1B6D8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igura a mano libera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igura a mano libera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6F88B45-F003-4063-AF93-4A31DCAD602B}" type="datetimeFigureOut">
              <a:rPr lang="it-IT" smtClean="0"/>
              <a:t>28/04/2015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AEEC885-942E-4D9C-8C2B-B208AA1B6D87}" type="slidenum">
              <a:rPr lang="it-IT" smtClean="0"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eogebra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>
                <a:effectLst/>
              </a:rPr>
              <a:t>Il software Geogebra nella didattica della fisica: costruzione e uso di semplici applicazioni.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Giovanni Pasi</a:t>
            </a:r>
          </a:p>
          <a:p>
            <a:r>
              <a:rPr lang="it-IT" dirty="0" smtClean="0"/>
              <a:t>AIF – Pavia, 29 aprile 2015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3307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GeoGebra</a:t>
            </a:r>
            <a:r>
              <a:rPr lang="it-IT" dirty="0" smtClean="0"/>
              <a:t> e le sue funzioni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7787208" cy="4525963"/>
          </a:xfrm>
        </p:spPr>
        <p:txBody>
          <a:bodyPr>
            <a:normAutofit/>
          </a:bodyPr>
          <a:lstStyle/>
          <a:p>
            <a:r>
              <a:rPr lang="it-IT" dirty="0"/>
              <a:t>Geometria + Algebra</a:t>
            </a:r>
          </a:p>
          <a:p>
            <a:r>
              <a:rPr lang="it-IT" dirty="0" smtClean="0"/>
              <a:t>Un software per la costruzione di figure geometriche dinamiche (Cabri)</a:t>
            </a:r>
          </a:p>
          <a:p>
            <a:r>
              <a:rPr lang="it-IT" dirty="0" smtClean="0"/>
              <a:t>Piano cartesiano con rappresentazione di figure, trasformazioni geometriche, funzioni matematiche, calcolo (anche formale di derivate – integrali), calcolo delle probabilità</a:t>
            </a:r>
          </a:p>
          <a:p>
            <a:r>
              <a:rPr lang="it-IT" dirty="0" smtClean="0"/>
              <a:t>Comandi e linguaggio di programmazione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15021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Scopo di questo incontro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Illustrare alcune realizzazioni con </a:t>
            </a:r>
            <a:r>
              <a:rPr lang="it-IT" dirty="0" err="1" smtClean="0"/>
              <a:t>GeoGebra</a:t>
            </a:r>
            <a:r>
              <a:rPr lang="it-IT" dirty="0" smtClean="0"/>
              <a:t> e metterle a disposizione</a:t>
            </a:r>
          </a:p>
          <a:p>
            <a:r>
              <a:rPr lang="it-IT" dirty="0" smtClean="0"/>
              <a:t>Capire come è stata realizzata una </a:t>
            </a:r>
            <a:r>
              <a:rPr lang="it-IT" dirty="0" err="1" smtClean="0"/>
              <a:t>app</a:t>
            </a:r>
            <a:r>
              <a:rPr lang="it-IT" dirty="0" smtClean="0"/>
              <a:t> (senza entrare troppo nei dettagli)</a:t>
            </a:r>
          </a:p>
          <a:p>
            <a:r>
              <a:rPr lang="it-IT" dirty="0" smtClean="0"/>
              <a:t>Far vedere alcuni trucchetti per rendere più accattivante una </a:t>
            </a:r>
            <a:r>
              <a:rPr lang="it-IT" dirty="0" err="1" smtClean="0"/>
              <a:t>app</a:t>
            </a:r>
            <a:endParaRPr lang="it-IT" dirty="0" smtClean="0"/>
          </a:p>
          <a:p>
            <a:r>
              <a:rPr lang="it-IT" dirty="0" smtClean="0"/>
              <a:t>Imparare a costruire semplici </a:t>
            </a:r>
            <a:r>
              <a:rPr lang="it-IT" dirty="0" err="1" smtClean="0"/>
              <a:t>app</a:t>
            </a:r>
            <a:endParaRPr lang="it-IT" dirty="0" smtClean="0"/>
          </a:p>
          <a:p>
            <a:r>
              <a:rPr lang="it-IT" dirty="0" smtClean="0"/>
              <a:t>Sollecitare la creatività di ciascuno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27975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software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Software completamente gratuito (</a:t>
            </a:r>
            <a:r>
              <a:rPr lang="it-IT" dirty="0" err="1" smtClean="0"/>
              <a:t>opensource</a:t>
            </a:r>
            <a:r>
              <a:rPr lang="it-IT" dirty="0" smtClean="0"/>
              <a:t>)</a:t>
            </a:r>
          </a:p>
          <a:p>
            <a:r>
              <a:rPr lang="it-IT" dirty="0"/>
              <a:t>Scaricabile all’indirizzo: </a:t>
            </a:r>
            <a:r>
              <a:rPr lang="it-IT" dirty="0">
                <a:hlinkClick r:id="rId2"/>
              </a:rPr>
              <a:t>https://www.geogebra.org/</a:t>
            </a:r>
            <a:endParaRPr lang="it-IT" dirty="0" smtClean="0"/>
          </a:p>
          <a:p>
            <a:r>
              <a:rPr lang="it-IT" dirty="0" smtClean="0"/>
              <a:t>Versione 4.4 solo nel piano</a:t>
            </a:r>
          </a:p>
          <a:p>
            <a:r>
              <a:rPr lang="it-IT" dirty="0" smtClean="0"/>
              <a:t>Versione 5.0 nello spazio (3D)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87273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Gli insegnanti lo amano perché... 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GeoGebra</a:t>
            </a:r>
            <a:r>
              <a:rPr lang="it-IT" dirty="0" smtClean="0"/>
              <a:t> non sostituisce gli insegnanti: anzi li aiuta a fare ciò che sanno fare meglio: insegnare</a:t>
            </a:r>
          </a:p>
          <a:p>
            <a:r>
              <a:rPr lang="it-IT" dirty="0" smtClean="0"/>
              <a:t>Consente agli insegnanti di pianificare e offrire lezioni migliori (di matematica e di fisica)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4912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GeoGebra</a:t>
            </a:r>
            <a:r>
              <a:rPr lang="it-IT" dirty="0" smtClean="0"/>
              <a:t> in didattica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Presentazione di </a:t>
            </a:r>
            <a:r>
              <a:rPr lang="it-IT" dirty="0" err="1" smtClean="0"/>
              <a:t>app</a:t>
            </a:r>
            <a:endParaRPr lang="it-IT" dirty="0" smtClean="0"/>
          </a:p>
          <a:p>
            <a:pPr lvl="1"/>
            <a:r>
              <a:rPr lang="it-IT" dirty="0" smtClean="0"/>
              <a:t>E’ utile avere a disposizione una lavagna multimediale in classe</a:t>
            </a:r>
          </a:p>
          <a:p>
            <a:pPr lvl="1"/>
            <a:r>
              <a:rPr lang="it-IT" dirty="0" smtClean="0"/>
              <a:t>E’ necessario preparare prima l’applicazione se il fenomeno da rappresentare è relativamente complesso</a:t>
            </a:r>
          </a:p>
          <a:p>
            <a:r>
              <a:rPr lang="it-IT" dirty="0" smtClean="0"/>
              <a:t>Costruzione di </a:t>
            </a:r>
            <a:r>
              <a:rPr lang="it-IT" dirty="0" err="1" smtClean="0"/>
              <a:t>app</a:t>
            </a:r>
            <a:r>
              <a:rPr lang="it-IT" dirty="0" smtClean="0"/>
              <a:t> con gli studenti</a:t>
            </a:r>
          </a:p>
          <a:p>
            <a:pPr lvl="1"/>
            <a:r>
              <a:rPr lang="it-IT" dirty="0" smtClean="0"/>
              <a:t>Molto utile perché per costruire una applicazione è necessario aver capito bene e sapere cosa si vuole fare</a:t>
            </a:r>
          </a:p>
          <a:p>
            <a:pPr lvl="1"/>
            <a:r>
              <a:rPr lang="it-IT" dirty="0" smtClean="0"/>
              <a:t>Dispendioso in termini di tempo</a:t>
            </a:r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40014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Perché </a:t>
            </a:r>
            <a:r>
              <a:rPr lang="it-IT" dirty="0" err="1" smtClean="0"/>
              <a:t>app</a:t>
            </a:r>
            <a:r>
              <a:rPr lang="it-IT" dirty="0" smtClean="0"/>
              <a:t> di fisica?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Per realizzare disegni ben fatti che illustrano situazioni fisiche ‘statiche’</a:t>
            </a:r>
          </a:p>
          <a:p>
            <a:r>
              <a:rPr lang="it-IT" dirty="0" smtClean="0"/>
              <a:t>Per simulare fenomeni fisici con ‘modificazioni nello </a:t>
            </a:r>
            <a:r>
              <a:rPr lang="it-IT" dirty="0" err="1" smtClean="0"/>
              <a:t>spazio’</a:t>
            </a:r>
            <a:endParaRPr lang="it-IT" dirty="0" smtClean="0"/>
          </a:p>
          <a:p>
            <a:r>
              <a:rPr lang="it-IT" dirty="0" smtClean="0"/>
              <a:t>Per simulare fenomeni fisici con ‘modificazioni nel tempo’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15805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cnologia">
  <a:themeElements>
    <a:clrScheme name="Tecnologi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nologi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nologi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115</TotalTime>
  <Words>285</Words>
  <Application>Microsoft Office PowerPoint</Application>
  <PresentationFormat>Presentazione su schermo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Tecnologia</vt:lpstr>
      <vt:lpstr>Il software Geogebra nella didattica della fisica: costruzione e uso di semplici applicazioni.</vt:lpstr>
      <vt:lpstr>GeoGebra e le sue funzioni</vt:lpstr>
      <vt:lpstr>Scopo di questo incontro</vt:lpstr>
      <vt:lpstr>Il software</vt:lpstr>
      <vt:lpstr>Gli insegnanti lo amano perché...  </vt:lpstr>
      <vt:lpstr>GeoGebra in didattica</vt:lpstr>
      <vt:lpstr>Perché app di fisica?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software Geogebra nella didattica della fisica: costruzione e uso di semplici applicazioni.</dc:title>
  <dc:creator>Giovanni Pasi</dc:creator>
  <cp:lastModifiedBy>Giovanni Pasi</cp:lastModifiedBy>
  <cp:revision>9</cp:revision>
  <dcterms:created xsi:type="dcterms:W3CDTF">2015-04-27T14:43:10Z</dcterms:created>
  <dcterms:modified xsi:type="dcterms:W3CDTF">2015-04-28T19:39:14Z</dcterms:modified>
</cp:coreProperties>
</file>